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4" r:id="rId10"/>
    <p:sldId id="263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-49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3637EE8-12C6-410E-AF08-39A80F2926E9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49D04E7-ADD0-4C78-9B50-8196BA98D86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37EE8-12C6-410E-AF08-39A80F2926E9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9D04E7-ADD0-4C78-9B50-8196BA98D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637EE8-12C6-410E-AF08-39A80F2926E9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A49D04E7-ADD0-4C78-9B50-8196BA98D86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37EE8-12C6-410E-AF08-39A80F2926E9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9D04E7-ADD0-4C78-9B50-8196BA98D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37EE8-12C6-410E-AF08-39A80F2926E9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9D04E7-ADD0-4C78-9B50-8196BA98D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37EE8-12C6-410E-AF08-39A80F2926E9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9D04E7-ADD0-4C78-9B50-8196BA98D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637EE8-12C6-410E-AF08-39A80F2926E9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9D04E7-ADD0-4C78-9B50-8196BA98D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37EE8-12C6-410E-AF08-39A80F2926E9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9D04E7-ADD0-4C78-9B50-8196BA98D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37EE8-12C6-410E-AF08-39A80F2926E9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9D04E7-ADD0-4C78-9B50-8196BA98D8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637EE8-12C6-410E-AF08-39A80F2926E9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9D04E7-ADD0-4C78-9B50-8196BA98D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23637EE8-12C6-410E-AF08-39A80F2926E9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49D04E7-ADD0-4C78-9B50-8196BA98D8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3637EE8-12C6-410E-AF08-39A80F2926E9}" type="datetimeFigureOut">
              <a:rPr lang="en-US" smtClean="0"/>
              <a:t>12-Nov-18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49D04E7-ADD0-4C78-9B50-8196BA98D8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DE VINCI “LAST SUPPER”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STUDENTS NAME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INSTITUTIONAL AFFILIATION:</a:t>
            </a:r>
          </a:p>
        </p:txBody>
      </p:sp>
    </p:spTree>
    <p:extLst>
      <p:ext uri="{BB962C8B-B14F-4D97-AF65-F5344CB8AC3E}">
        <p14:creationId xmlns:p14="http://schemas.microsoft.com/office/powerpoint/2010/main" val="145364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Summary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88473"/>
            <a:ext cx="9652000" cy="51672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Leonardo da Vinci was a renowned genius and his talent surpassed the expectations of many.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His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art work is considered priceless and carries hidden meaning that shows clear talent presented on a wall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last supper was created in the refectory of Dominican church of St. Maria dell Graze in Milan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artwork was intended to be a symbol of religious devotion.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985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81991"/>
            <a:ext cx="9652000" cy="5073745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Da Vinci’s “last supper’ was painted on a dry wall plaster instead of a wet one due to the need for more time to paint exact expressions which was not workable on dry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wall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wanted to make the painting as comprehensive as possible and to depict human appearance and feelings on the characters’ faces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painting portrays Jesus with his twelve disciples the moment in which Jesus informs them that one of them would betray him.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453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39190"/>
            <a:ext cx="9652000" cy="4616545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painting capture them seated on an elongated table that is parallel to the image incline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Christ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has his arms spread out in desirable trust in a clear and tranquil room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disciples are clustered into groups of three and shows an expression that reveals shock on learning of Jesus’ declaration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430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Da Vinci painting is considered a masterpiece as it presents an unusual view point which makes it look like a continuation of the room. 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eyes of the observer are attracted to the right side of Jesus. 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Jesus is seen as the central magnet in the painting.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9818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Research response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83326"/>
            <a:ext cx="9652000" cy="4772409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Leonardo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Da Vinci was a skilled was a skilled artist who created detailed and naturalistic work of art.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His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paintings have been acclaimed for its reality and great creativity and his desire for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originality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Leonardo draws to attention Christ lack of connection to the spirit when Judas betrayed him.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599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Leonardo joins Christ and his disciples ton his last biblical sermon where he advocates the importance of universal love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Leonardo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draws to attention Christ lack of connection to the spirit when Judas betrayed him.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Leonardo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joins Christ and his disciples ton his last biblical sermon where he advocates the importance of universal love.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864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Relevance to unit 9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He invented new technique to paint so that he would produce a master piece like no other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Da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Vinci was able to prime the wall with a material that would work well with tempera and protect the stone against water.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painting proved that Da Vinci was curious and had desire to invent and perform his art work originally</a:t>
            </a:r>
          </a:p>
        </p:txBody>
      </p:sp>
    </p:spTree>
    <p:extLst>
      <p:ext uri="{BB962C8B-B14F-4D97-AF65-F5344CB8AC3E}">
        <p14:creationId xmlns:p14="http://schemas.microsoft.com/office/powerpoint/2010/main" val="2550374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role played by Da Vinci skill in his artwork which shocked most people is how an individual could paint such depiction of authenticity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people started to learn how to paint and draw through his skill and became very skillful.</a:t>
            </a:r>
          </a:p>
          <a:p>
            <a:pPr marL="0" indent="0"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921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last supper as an essay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‘last supper’ painting has inspired many artist around the world on the need to be creative and produce original work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It can be used as an essay to inspire and advocate for creativity and originality on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artistic work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painting is key to Christians all over the world as it carries a hidden information on Christ identity.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548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843742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62445"/>
            <a:ext cx="9652000" cy="5593291"/>
          </a:xfrm>
        </p:spPr>
        <p:txBody>
          <a:bodyPr>
            <a:noAutofit/>
          </a:bodyPr>
          <a:lstStyle/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This reminds Christians of the universal love for Christ despite his betrayal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is also through Da Vinci artwork that many people appreciated the value of arts as way of telling stories in an artistic way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Many people who were amazed by Da Vinci work were able to learn his creativity and became skillful. 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artwork inspired generations and an essay of his work is a great piece which not only inspire Christians people of all generations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286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Ewing, R., &amp; Gibson, R. (2015). Creative teaching or teaching creatively? Using creative arts strategies in pre-service teacher education. 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Waikato Journal of Education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(3)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5636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50</TotalTime>
  <Words>665</Words>
  <Application>Microsoft Office PowerPoint</Application>
  <PresentationFormat>Custom</PresentationFormat>
  <Paragraphs>48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Opulent</vt:lpstr>
      <vt:lpstr>THE DE VINCI “LAST SUPPER”</vt:lpstr>
      <vt:lpstr>Summary </vt:lpstr>
      <vt:lpstr>Cont’d</vt:lpstr>
      <vt:lpstr>Cont’d</vt:lpstr>
      <vt:lpstr>Cont’d</vt:lpstr>
      <vt:lpstr>Research response </vt:lpstr>
      <vt:lpstr>Cont’d</vt:lpstr>
      <vt:lpstr>Relevance to unit 9 </vt:lpstr>
      <vt:lpstr>cont’d</vt:lpstr>
      <vt:lpstr>The last supper as an essay </vt:lpstr>
      <vt:lpstr>Cont’d</vt:lpstr>
      <vt:lpstr>Source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 VINCI “LAST SUPPER”</dc:title>
  <dc:creator>Steves</dc:creator>
  <cp:lastModifiedBy>maggie</cp:lastModifiedBy>
  <cp:revision>6</cp:revision>
  <dcterms:created xsi:type="dcterms:W3CDTF">2018-11-12T16:31:44Z</dcterms:created>
  <dcterms:modified xsi:type="dcterms:W3CDTF">2018-11-12T18:25:32Z</dcterms:modified>
</cp:coreProperties>
</file>